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7" r:id="rId2"/>
    <p:sldId id="258" r:id="rId3"/>
    <p:sldId id="259" r:id="rId4"/>
    <p:sldId id="303" r:id="rId5"/>
    <p:sldId id="304" r:id="rId6"/>
    <p:sldId id="305" r:id="rId7"/>
    <p:sldId id="306" r:id="rId8"/>
    <p:sldId id="307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9E2174-BF4F-4C86-9B5A-F15D30407EC0}" type="datetimeFigureOut">
              <a:rPr lang="en-AU" smtClean="0"/>
              <a:t>3/02/2016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ED00FC-0A71-49CF-9675-7FE916B2F30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4136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872330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267023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779194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756231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501053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7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47404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8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342548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6003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527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4549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152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4240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268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8992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313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492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01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5285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078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Sing Mercy</a:t>
            </a:r>
            <a:r>
              <a:rPr lang="en-US" sz="4400" dirty="0" smtClean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 smtClean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Words &amp; music: Michael Mangan</a:t>
            </a:r>
            <a:r>
              <a:rPr lang="en-US" sz="1600" i="1" dirty="0" smtClean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© 2016 Litmus Productions, Australia  </a:t>
            </a:r>
            <a:b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175922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932859"/>
            <a:ext cx="8458200" cy="21600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Sing mercy. Choose mercy, Show mercy.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Live mercy everybody now.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Sing mercy. Choose mercy, Show mercy.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Live mercy every, mercy every day.</a:t>
            </a: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43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Sing Mercy</a:t>
            </a:r>
            <a:r>
              <a:rPr lang="en-US" sz="4400" dirty="0" smtClean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 smtClean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Words &amp; music: Michael Mangan</a:t>
            </a:r>
            <a:r>
              <a:rPr lang="en-US" sz="1600" i="1" dirty="0" smtClean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© 2016 Litmus Productions, Australia  </a:t>
            </a:r>
            <a:b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402560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405445"/>
            <a:ext cx="8458200" cy="204711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Mercy is justice, forgiveness,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Compassion and sharing.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Mercy is tender and patient.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It’s giving and loving and caring.</a:t>
            </a:r>
          </a:p>
        </p:txBody>
      </p:sp>
    </p:spTree>
    <p:extLst>
      <p:ext uri="{BB962C8B-B14F-4D97-AF65-F5344CB8AC3E}">
        <p14:creationId xmlns:p14="http://schemas.microsoft.com/office/powerpoint/2010/main" val="27003870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348990"/>
            <a:ext cx="8458200" cy="21600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Sing mercy. Choose mercy, Show mercy.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Live mercy everybody now.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Sing mercy. Choose mercy, Show mercy.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Live mercy every, mercy every day.</a:t>
            </a:r>
            <a:endParaRPr lang="en-A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55706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405445"/>
            <a:ext cx="8458200" cy="204711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dirty="0" err="1">
                <a:solidFill>
                  <a:schemeClr val="bg1"/>
                </a:solidFill>
              </a:rPr>
              <a:t>Gotta</a:t>
            </a:r>
            <a:r>
              <a:rPr lang="en-AU" dirty="0">
                <a:solidFill>
                  <a:schemeClr val="bg1"/>
                </a:solidFill>
              </a:rPr>
              <a:t> let go of judging and anger,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Of hatred and blaming.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No more payback, attacking,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No more criticising and shaming.</a:t>
            </a:r>
          </a:p>
        </p:txBody>
      </p:sp>
    </p:spTree>
    <p:extLst>
      <p:ext uri="{BB962C8B-B14F-4D97-AF65-F5344CB8AC3E}">
        <p14:creationId xmlns:p14="http://schemas.microsoft.com/office/powerpoint/2010/main" val="28300990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348990"/>
            <a:ext cx="8458200" cy="21600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Sing mercy. Choose mercy, Show mercy.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Live mercy everybody now.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Sing mercy. Choose mercy, Show mercy.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Live mercy every, mercy every day.</a:t>
            </a:r>
            <a:endParaRPr lang="en-A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77108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405445"/>
            <a:ext cx="8458200" cy="204711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Mercy gives comfort and welcome,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Freedom and meaning.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Mercy brings goodness, acceptance,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Dignity, pardon and healing.</a:t>
            </a:r>
          </a:p>
        </p:txBody>
      </p:sp>
    </p:spTree>
    <p:extLst>
      <p:ext uri="{BB962C8B-B14F-4D97-AF65-F5344CB8AC3E}">
        <p14:creationId xmlns:p14="http://schemas.microsoft.com/office/powerpoint/2010/main" val="11735564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932859"/>
            <a:ext cx="8458200" cy="21600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Sing mercy. Choose mercy, Show mercy.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Live mercy everybody now.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Sing mercy. Choose mercy, Show mercy.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Live mercy every, mercy every day.</a:t>
            </a: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43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Sing Mercy</a:t>
            </a:r>
            <a:r>
              <a:rPr lang="en-US" sz="4400" dirty="0" smtClean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 smtClean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Words &amp; music: Michael Mangan</a:t>
            </a:r>
            <a:r>
              <a:rPr lang="en-US" sz="1600" i="1" dirty="0" smtClean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© 2016 Litmus Productions, Australia  </a:t>
            </a:r>
            <a:b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168092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207</Words>
  <Application>Microsoft Office PowerPoint</Application>
  <PresentationFormat>Widescreen</PresentationFormat>
  <Paragraphs>38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Helvetica</vt:lpstr>
      <vt:lpstr>ＭＳ Ｐゴシック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31</cp:revision>
  <dcterms:created xsi:type="dcterms:W3CDTF">2016-02-03T06:15:21Z</dcterms:created>
  <dcterms:modified xsi:type="dcterms:W3CDTF">2016-02-03T11:25:49Z</dcterms:modified>
</cp:coreProperties>
</file>